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1" r:id="rId4"/>
    <p:sldId id="265" r:id="rId5"/>
    <p:sldId id="270" r:id="rId6"/>
    <p:sldId id="27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3333CC"/>
    <a:srgbClr val="6600FF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96241105563207E-2"/>
          <c:y val="9.086079568217037E-2"/>
          <c:w val="0.89422084153543302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Počet odbavených cestujících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List1!$A$2:$A$5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List1!$B$2:$B$5</c:f>
              <c:numCache>
                <c:formatCode>#,##0</c:formatCode>
                <c:ptCount val="4"/>
                <c:pt idx="0">
                  <c:v>34238</c:v>
                </c:pt>
                <c:pt idx="1">
                  <c:v>80796</c:v>
                </c:pt>
                <c:pt idx="2">
                  <c:v>82891</c:v>
                </c:pt>
                <c:pt idx="3">
                  <c:v>118950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A-4F38-A205-5CEA2BA6D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4562047"/>
        <c:axId val="1151628383"/>
      </c:barChart>
      <c:catAx>
        <c:axId val="24562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1628383"/>
        <c:crosses val="autoZero"/>
        <c:auto val="1"/>
        <c:lblAlgn val="ctr"/>
        <c:lblOffset val="100"/>
        <c:noMultiLvlLbl val="0"/>
      </c:catAx>
      <c:valAx>
        <c:axId val="11516283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4562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tabLst>
                <a:tab pos="628650" algn="l"/>
              </a:tabLst>
              <a:defRPr sz="2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90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lang="cs-CZ" sz="3200" kern="1200" dirty="0">
                <a:solidFill>
                  <a:srgbClr val="E6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91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4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9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77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4000" b="1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12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66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lang="cs-CZ" sz="2800" kern="1200" dirty="0">
                <a:solidFill>
                  <a:srgbClr val="E6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58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4C09-C0CD-487E-83BC-3ABE16AFF7BC}" type="datetimeFigureOut">
              <a:rPr lang="cs-CZ" smtClean="0"/>
              <a:t>15.11.2023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F5D5-9A7B-4EDE-937A-B3F82F2BF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30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E6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000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NÁRUST POČTU ODBAVENÝCH CESTUJÍCÍCH 2020/2021/2022/2023</a:t>
            </a:r>
          </a:p>
        </p:txBody>
      </p:sp>
      <p:graphicFrame>
        <p:nvGraphicFramePr>
          <p:cNvPr id="15" name="Graf 14">
            <a:extLst>
              <a:ext uri="{FF2B5EF4-FFF2-40B4-BE49-F238E27FC236}">
                <a16:creationId xmlns:a16="http://schemas.microsoft.com/office/drawing/2014/main" id="{8C0F3AF8-9A90-F1DA-7DA0-03DE5AD763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7637278"/>
              </p:ext>
            </p:extLst>
          </p:nvPr>
        </p:nvGraphicFramePr>
        <p:xfrm>
          <a:off x="2576454" y="988575"/>
          <a:ext cx="7039091" cy="469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02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2FF2AB6-FD7F-24DC-EF13-A9F4B567399D}"/>
              </a:ext>
            </a:extLst>
          </p:cNvPr>
          <p:cNvSpPr txBox="1"/>
          <p:nvPr/>
        </p:nvSpPr>
        <p:spPr>
          <a:xfrm>
            <a:off x="0" y="4000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1 NP</a:t>
            </a:r>
          </a:p>
        </p:txBody>
      </p:sp>
      <p:pic>
        <p:nvPicPr>
          <p:cNvPr id="5" name="Obrázek 4" descr="Obsah obrázku text, diagram, Plán, schématické&#10;&#10;Popis byl vytvořen automaticky">
            <a:extLst>
              <a:ext uri="{FF2B5EF4-FFF2-40B4-BE49-F238E27FC236}">
                <a16:creationId xmlns:a16="http://schemas.microsoft.com/office/drawing/2014/main" id="{063A2208-F8D6-43DC-A509-997E1C7525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5" y="885383"/>
            <a:ext cx="11224469" cy="45758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FD97682-DE4D-9DB4-6F04-EB5A938420FF}"/>
              </a:ext>
            </a:extLst>
          </p:cNvPr>
          <p:cNvSpPr txBox="1"/>
          <p:nvPr/>
        </p:nvSpPr>
        <p:spPr>
          <a:xfrm>
            <a:off x="914399" y="5091901"/>
            <a:ext cx="2476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ADMINISTRATÍVNÍ ČÁST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7FBF2AE-27B1-5168-43B2-583CB8B29416}"/>
              </a:ext>
            </a:extLst>
          </p:cNvPr>
          <p:cNvSpPr txBox="1"/>
          <p:nvPr/>
        </p:nvSpPr>
        <p:spPr>
          <a:xfrm>
            <a:off x="5032640" y="5091901"/>
            <a:ext cx="157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3333CC"/>
                </a:solidFill>
              </a:rPr>
              <a:t>VEŘEJNÁ ČÁST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BBA3FC8-B3CE-1ACC-45C2-0291583F5FE7}"/>
              </a:ext>
            </a:extLst>
          </p:cNvPr>
          <p:cNvSpPr txBox="1"/>
          <p:nvPr/>
        </p:nvSpPr>
        <p:spPr>
          <a:xfrm>
            <a:off x="8641304" y="5091901"/>
            <a:ext cx="84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CC00"/>
                </a:solidFill>
              </a:rPr>
              <a:t>GATE 3</a:t>
            </a:r>
          </a:p>
        </p:txBody>
      </p:sp>
    </p:spTree>
    <p:extLst>
      <p:ext uri="{BB962C8B-B14F-4D97-AF65-F5344CB8AC3E}">
        <p14:creationId xmlns:p14="http://schemas.microsoft.com/office/powerpoint/2010/main" val="149846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680FE4D-7E69-B195-76B6-0462E82F22E3}"/>
              </a:ext>
            </a:extLst>
          </p:cNvPr>
          <p:cNvSpPr txBox="1"/>
          <p:nvPr/>
        </p:nvSpPr>
        <p:spPr>
          <a:xfrm>
            <a:off x="0" y="4000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HANGAR AEROPARTNER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0B1B054-5D3D-3B3A-04F2-B07BBF399166}"/>
              </a:ext>
            </a:extLst>
          </p:cNvPr>
          <p:cNvSpPr txBox="1"/>
          <p:nvPr/>
        </p:nvSpPr>
        <p:spPr>
          <a:xfrm>
            <a:off x="349541" y="1291905"/>
            <a:ext cx="11492917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      </a:t>
            </a:r>
            <a:r>
              <a:rPr lang="cs-CZ" b="1" u="sng" dirty="0">
                <a:solidFill>
                  <a:srgbClr val="002060"/>
                </a:solidFill>
              </a:rPr>
              <a:t>Všeobecný popis</a:t>
            </a:r>
          </a:p>
          <a:p>
            <a:pPr algn="just"/>
            <a:endParaRPr lang="cs-CZ" b="1" u="sng" dirty="0">
              <a:solidFill>
                <a:srgbClr val="002060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zajišťování oprav a údržby letecké techniky pro vlastni potřebu investora, tak pro externí subjekty, včetně jejich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hangarování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provoz hangáru se specialni technikou a zařízenimi, dilnami a sklady potřebnymi pro údržbu, 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provozn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ě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administrativn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it-I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agendu investora</a:t>
            </a: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prostory pro správu objektu a dále skladovací a dílenské prostory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cs-CZ" sz="1800" kern="100" dirty="0">
                <a:solidFill>
                  <a:srgbClr val="24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příjezd do hangáru bude z veřejné částí letiště napojením na centrální příjezdovou komunikaci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reál hangáru bude neveřejný, je situován na rozhraní SRA Letiště Pardubice, které má statut veřejného mezinárodního letiště. Jeho provozovatelem je East Bohemia Airport, a.s.</a:t>
            </a:r>
          </a:p>
          <a:p>
            <a:pPr algn="just">
              <a:lnSpc>
                <a:spcPct val="150000"/>
              </a:lnSpc>
            </a:pPr>
            <a:endParaRPr lang="pl-PL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376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F682D52-CB51-E481-2AC2-1EC12920A14E}"/>
              </a:ext>
            </a:extLst>
          </p:cNvPr>
          <p:cNvSpPr txBox="1"/>
          <p:nvPr/>
        </p:nvSpPr>
        <p:spPr>
          <a:xfrm>
            <a:off x="0" y="4000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HANGAR AEROPARTNER</a:t>
            </a:r>
          </a:p>
        </p:txBody>
      </p:sp>
      <p:pic>
        <p:nvPicPr>
          <p:cNvPr id="8" name="Obrázek 7" descr="Obsah obrázku obloha, venku, silnice, tráva&#10;&#10;Popis byl vytvořen automaticky">
            <a:extLst>
              <a:ext uri="{FF2B5EF4-FFF2-40B4-BE49-F238E27FC236}">
                <a16:creationId xmlns:a16="http://schemas.microsoft.com/office/drawing/2014/main" id="{C22AB0E9-0186-9953-7D30-C1F2E3575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1709932"/>
            <a:ext cx="4920343" cy="3436834"/>
          </a:xfrm>
          <a:prstGeom prst="rect">
            <a:avLst/>
          </a:prstGeom>
        </p:spPr>
      </p:pic>
      <p:pic>
        <p:nvPicPr>
          <p:cNvPr id="2" name="Obrázek 1" descr="Obsah obrázku text, mapa&#10;&#10;Popis byl vytvořen automaticky">
            <a:extLst>
              <a:ext uri="{FF2B5EF4-FFF2-40B4-BE49-F238E27FC236}">
                <a16:creationId xmlns:a16="http://schemas.microsoft.com/office/drawing/2014/main" id="{9317EE19-665C-598E-4876-DAA33C8C9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73" y="1709932"/>
            <a:ext cx="5461192" cy="34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40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A01E9E3E-78F1-0AA1-8549-36AC4AE08EEE}"/>
              </a:ext>
            </a:extLst>
          </p:cNvPr>
          <p:cNvSpPr txBox="1"/>
          <p:nvPr/>
        </p:nvSpPr>
        <p:spPr>
          <a:xfrm>
            <a:off x="0" y="40005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LÁVKA PŘES BYLANKU a PARKOVIŠTĚ </a:t>
            </a:r>
          </a:p>
        </p:txBody>
      </p:sp>
      <p:pic>
        <p:nvPicPr>
          <p:cNvPr id="9" name="Obrázek 8" descr="Obsah obrázku mapa, Letecké snímkování, Pohled z ptačí perspektivy, ve vzduchu&#10;&#10;Popis byl vytvořen automaticky">
            <a:extLst>
              <a:ext uri="{FF2B5EF4-FFF2-40B4-BE49-F238E27FC236}">
                <a16:creationId xmlns:a16="http://schemas.microsoft.com/office/drawing/2014/main" id="{8058ABE6-841B-AB27-3D12-3A6F2B60C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14" y="1123950"/>
            <a:ext cx="9072522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5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1821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tiště Pardubice_PPT šablona.potx" id="{049F8DF1-1644-45DD-8D5C-82C84959B9A1}" vid="{03488292-40EA-497C-B0CD-BD495468E2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Letiště Pardubice_PPT šablona - kopie</Template>
  <TotalTime>1352</TotalTime>
  <Words>123</Words>
  <Application>Microsoft Office PowerPoint</Application>
  <PresentationFormat>Širokoúhlá obrazovka</PresentationFormat>
  <Paragraphs>15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Ministrová Mária</dc:creator>
  <cp:lastModifiedBy>EBA</cp:lastModifiedBy>
  <cp:revision>46</cp:revision>
  <dcterms:created xsi:type="dcterms:W3CDTF">2020-08-27T05:05:07Z</dcterms:created>
  <dcterms:modified xsi:type="dcterms:W3CDTF">2023-11-15T13:54:15Z</dcterms:modified>
</cp:coreProperties>
</file>